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860"/>
    <p:restoredTop sz="94643"/>
  </p:normalViewPr>
  <p:slideViewPr>
    <p:cSldViewPr snapToGrid="0" snapToObjects="1">
      <p:cViewPr>
        <p:scale>
          <a:sx n="80" d="100"/>
          <a:sy n="80" d="100"/>
        </p:scale>
        <p:origin x="344" y="10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presProps" Target="presProps.xml"/><Relationship Id="rId6" Type="http://schemas.openxmlformats.org/officeDocument/2006/relationships/viewProps" Target="viewProps.xml"/><Relationship Id="rId7" Type="http://schemas.openxmlformats.org/officeDocument/2006/relationships/theme" Target="theme/theme1.xml"/><Relationship Id="rId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978B8-9830-3940-9CA1-9635B7BD1CE2}" type="datetimeFigureOut">
              <a:rPr lang="en-US" smtClean="0"/>
              <a:t>5/10/17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B6B8F-D3A9-314A-8866-206C36D214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3543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978B8-9830-3940-9CA1-9635B7BD1CE2}" type="datetimeFigureOut">
              <a:rPr lang="en-US" smtClean="0"/>
              <a:t>5/10/17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B6B8F-D3A9-314A-8866-206C36D214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5743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978B8-9830-3940-9CA1-9635B7BD1CE2}" type="datetimeFigureOut">
              <a:rPr lang="en-US" smtClean="0"/>
              <a:t>5/10/17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B6B8F-D3A9-314A-8866-206C36D214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115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978B8-9830-3940-9CA1-9635B7BD1CE2}" type="datetimeFigureOut">
              <a:rPr lang="en-US" smtClean="0"/>
              <a:t>5/10/17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B6B8F-D3A9-314A-8866-206C36D214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4272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978B8-9830-3940-9CA1-9635B7BD1CE2}" type="datetimeFigureOut">
              <a:rPr lang="en-US" smtClean="0"/>
              <a:t>5/10/17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B6B8F-D3A9-314A-8866-206C36D214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4253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978B8-9830-3940-9CA1-9635B7BD1CE2}" type="datetimeFigureOut">
              <a:rPr lang="en-US" smtClean="0"/>
              <a:t>5/10/17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B6B8F-D3A9-314A-8866-206C36D214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8898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978B8-9830-3940-9CA1-9635B7BD1CE2}" type="datetimeFigureOut">
              <a:rPr lang="en-US" smtClean="0"/>
              <a:t>5/10/17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B6B8F-D3A9-314A-8866-206C36D214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6334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978B8-9830-3940-9CA1-9635B7BD1CE2}" type="datetimeFigureOut">
              <a:rPr lang="en-US" smtClean="0"/>
              <a:t>5/10/17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B6B8F-D3A9-314A-8866-206C36D214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5623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978B8-9830-3940-9CA1-9635B7BD1CE2}" type="datetimeFigureOut">
              <a:rPr lang="en-US" smtClean="0"/>
              <a:t>5/10/17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B6B8F-D3A9-314A-8866-206C36D214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0509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978B8-9830-3940-9CA1-9635B7BD1CE2}" type="datetimeFigureOut">
              <a:rPr lang="en-US" smtClean="0"/>
              <a:t>5/10/17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B6B8F-D3A9-314A-8866-206C36D214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7215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978B8-9830-3940-9CA1-9635B7BD1CE2}" type="datetimeFigureOut">
              <a:rPr lang="en-US" smtClean="0"/>
              <a:t>5/10/17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B6B8F-D3A9-314A-8866-206C36D214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3793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E978B8-9830-3940-9CA1-9635B7BD1CE2}" type="datetimeFigureOut">
              <a:rPr lang="en-US" smtClean="0"/>
              <a:t>5/10/17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BB6B8F-D3A9-314A-8866-206C36D214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1895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tiff"/><Relationship Id="rId5" Type="http://schemas.openxmlformats.org/officeDocument/2006/relationships/image" Target="../media/image4.tiff"/><Relationship Id="rId6" Type="http://schemas.openxmlformats.org/officeDocument/2006/relationships/image" Target="../media/image5.tiff"/><Relationship Id="rId7" Type="http://schemas.openxmlformats.org/officeDocument/2006/relationships/image" Target="../media/image6.tiff"/><Relationship Id="rId8" Type="http://schemas.openxmlformats.org/officeDocument/2006/relationships/image" Target="../media/image7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9" name="Elbow Connector 48"/>
          <p:cNvCxnSpPr>
            <a:stCxn id="9" idx="2"/>
          </p:cNvCxnSpPr>
          <p:nvPr/>
        </p:nvCxnSpPr>
        <p:spPr>
          <a:xfrm flipH="1">
            <a:off x="10477500" y="1917292"/>
            <a:ext cx="16668" cy="1181508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Rounded Rectangle 5"/>
          <p:cNvSpPr/>
          <p:nvPr/>
        </p:nvSpPr>
        <p:spPr>
          <a:xfrm>
            <a:off x="1185863" y="764393"/>
            <a:ext cx="1828800" cy="11519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Meetup</a:t>
            </a:r>
          </a:p>
          <a:p>
            <a:pPr algn="ctr"/>
            <a:r>
              <a:rPr lang="en-US" dirty="0" err="1" smtClean="0"/>
              <a:t>Websocket</a:t>
            </a:r>
            <a:endParaRPr lang="en-US" dirty="0" smtClean="0"/>
          </a:p>
          <a:p>
            <a:pPr algn="ctr"/>
            <a:r>
              <a:rPr lang="en-US" dirty="0" smtClean="0"/>
              <a:t>Stream API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516" y="81853"/>
            <a:ext cx="1022908" cy="682075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5443538" y="764392"/>
            <a:ext cx="1328737" cy="11519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Kafka</a:t>
            </a:r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9829799" y="765321"/>
            <a:ext cx="1328737" cy="11519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S3</a:t>
            </a:r>
          </a:p>
          <a:p>
            <a:pPr algn="ctr"/>
            <a:r>
              <a:rPr lang="en-US" dirty="0" smtClean="0"/>
              <a:t>(Raw)</a:t>
            </a:r>
            <a:endParaRPr lang="en-US" dirty="0"/>
          </a:p>
        </p:txBody>
      </p:sp>
      <p:cxnSp>
        <p:nvCxnSpPr>
          <p:cNvPr id="11" name="Straight Arrow Connector 10"/>
          <p:cNvCxnSpPr>
            <a:stCxn id="6" idx="3"/>
            <a:endCxn id="7" idx="1"/>
          </p:cNvCxnSpPr>
          <p:nvPr/>
        </p:nvCxnSpPr>
        <p:spPr>
          <a:xfrm flipV="1">
            <a:off x="3014663" y="1340378"/>
            <a:ext cx="2428875" cy="1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801643" y="882081"/>
            <a:ext cx="854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Stream</a:t>
            </a:r>
          </a:p>
        </p:txBody>
      </p:sp>
      <p:cxnSp>
        <p:nvCxnSpPr>
          <p:cNvPr id="13" name="Straight Arrow Connector 12"/>
          <p:cNvCxnSpPr>
            <a:stCxn id="7" idx="3"/>
            <a:endCxn id="9" idx="1"/>
          </p:cNvCxnSpPr>
          <p:nvPr/>
        </p:nvCxnSpPr>
        <p:spPr>
          <a:xfrm>
            <a:off x="6772275" y="1340378"/>
            <a:ext cx="3057524" cy="929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7833782" y="948731"/>
            <a:ext cx="6797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Store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8813" y="114767"/>
            <a:ext cx="1790707" cy="696386"/>
          </a:xfrm>
          <a:prstGeom prst="rect">
            <a:avLst/>
          </a:prstGeom>
        </p:spPr>
      </p:pic>
      <p:sp>
        <p:nvSpPr>
          <p:cNvPr id="19" name="Rounded Rectangle 18"/>
          <p:cNvSpPr/>
          <p:nvPr/>
        </p:nvSpPr>
        <p:spPr>
          <a:xfrm>
            <a:off x="7458376" y="4871787"/>
            <a:ext cx="1774461" cy="11519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S3</a:t>
            </a:r>
          </a:p>
          <a:p>
            <a:pPr algn="ctr"/>
            <a:r>
              <a:rPr lang="en-US" dirty="0" smtClean="0"/>
              <a:t>(3NF)</a:t>
            </a:r>
            <a:endParaRPr lang="en-US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6449" y="6023758"/>
            <a:ext cx="1790707" cy="696386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3349" y="-111766"/>
            <a:ext cx="1504154" cy="1109743"/>
          </a:xfrm>
          <a:prstGeom prst="rect">
            <a:avLst/>
          </a:prstGeom>
        </p:spPr>
      </p:pic>
      <p:sp>
        <p:nvSpPr>
          <p:cNvPr id="36" name="Rounded Rectangle 35"/>
          <p:cNvSpPr/>
          <p:nvPr/>
        </p:nvSpPr>
        <p:spPr>
          <a:xfrm>
            <a:off x="5443538" y="3067046"/>
            <a:ext cx="6003355" cy="7008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Spark</a:t>
            </a:r>
            <a:endParaRPr lang="en-US" dirty="0"/>
          </a:p>
        </p:txBody>
      </p:sp>
      <p:cxnSp>
        <p:nvCxnSpPr>
          <p:cNvPr id="41" name="Straight Arrow Connector 40"/>
          <p:cNvCxnSpPr>
            <a:endCxn id="19" idx="0"/>
          </p:cNvCxnSpPr>
          <p:nvPr/>
        </p:nvCxnSpPr>
        <p:spPr>
          <a:xfrm flipH="1">
            <a:off x="8345607" y="3767865"/>
            <a:ext cx="12575" cy="1103922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7" name="Picture 4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39998" y="2464982"/>
            <a:ext cx="981641" cy="511707"/>
          </a:xfrm>
          <a:prstGeom prst="rect">
            <a:avLst/>
          </a:prstGeom>
        </p:spPr>
      </p:pic>
      <p:sp>
        <p:nvSpPr>
          <p:cNvPr id="60" name="TextBox 59"/>
          <p:cNvSpPr txBox="1"/>
          <p:nvPr/>
        </p:nvSpPr>
        <p:spPr>
          <a:xfrm>
            <a:off x="8367678" y="4089682"/>
            <a:ext cx="1058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Structure</a:t>
            </a:r>
          </a:p>
        </p:txBody>
      </p:sp>
      <p:sp>
        <p:nvSpPr>
          <p:cNvPr id="64" name="Rounded Rectangle 63"/>
          <p:cNvSpPr/>
          <p:nvPr/>
        </p:nvSpPr>
        <p:spPr>
          <a:xfrm>
            <a:off x="1315439" y="3078792"/>
            <a:ext cx="2242155" cy="7008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Spark Stream</a:t>
            </a:r>
            <a:endParaRPr lang="en-US" dirty="0"/>
          </a:p>
        </p:txBody>
      </p:sp>
      <p:sp>
        <p:nvSpPr>
          <p:cNvPr id="65" name="Rounded Rectangle 64"/>
          <p:cNvSpPr/>
          <p:nvPr/>
        </p:nvSpPr>
        <p:spPr>
          <a:xfrm>
            <a:off x="1775577" y="4859173"/>
            <a:ext cx="1333850" cy="5886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plotly</a:t>
            </a:r>
            <a:endParaRPr lang="en-US" dirty="0"/>
          </a:p>
        </p:txBody>
      </p:sp>
      <p:sp>
        <p:nvSpPr>
          <p:cNvPr id="67" name="Rounded Rectangle 66"/>
          <p:cNvSpPr/>
          <p:nvPr/>
        </p:nvSpPr>
        <p:spPr>
          <a:xfrm>
            <a:off x="5443538" y="3779611"/>
            <a:ext cx="1632327" cy="7008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ML/EDA</a:t>
            </a:r>
          </a:p>
        </p:txBody>
      </p:sp>
      <p:cxnSp>
        <p:nvCxnSpPr>
          <p:cNvPr id="69" name="Elbow Connector 68"/>
          <p:cNvCxnSpPr>
            <a:stCxn id="19" idx="1"/>
            <a:endCxn id="67" idx="2"/>
          </p:cNvCxnSpPr>
          <p:nvPr/>
        </p:nvCxnSpPr>
        <p:spPr>
          <a:xfrm rot="10800000">
            <a:off x="6259702" y="4480431"/>
            <a:ext cx="1198674" cy="967343"/>
          </a:xfrm>
          <a:prstGeom prst="bentConnector2">
            <a:avLst/>
          </a:prstGeom>
          <a:ln w="762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5856660" y="5493604"/>
            <a:ext cx="1170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Synthesize</a:t>
            </a:r>
          </a:p>
        </p:txBody>
      </p:sp>
      <p:cxnSp>
        <p:nvCxnSpPr>
          <p:cNvPr id="72" name="Elbow Connector 71"/>
          <p:cNvCxnSpPr>
            <a:stCxn id="7" idx="2"/>
            <a:endCxn id="64" idx="0"/>
          </p:cNvCxnSpPr>
          <p:nvPr/>
        </p:nvCxnSpPr>
        <p:spPr>
          <a:xfrm rot="5400000">
            <a:off x="3690998" y="661882"/>
            <a:ext cx="1162429" cy="3671390"/>
          </a:xfrm>
          <a:prstGeom prst="bentConnector3">
            <a:avLst/>
          </a:prstGeom>
          <a:ln w="762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>
            <a:stCxn id="64" idx="2"/>
            <a:endCxn id="65" idx="0"/>
          </p:cNvCxnSpPr>
          <p:nvPr/>
        </p:nvCxnSpPr>
        <p:spPr>
          <a:xfrm>
            <a:off x="2436517" y="3779611"/>
            <a:ext cx="5985" cy="1079562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76" name="Picture 7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76" y="2945377"/>
            <a:ext cx="1280944" cy="947332"/>
          </a:xfrm>
          <a:prstGeom prst="rect">
            <a:avLst/>
          </a:prstGeom>
        </p:spPr>
      </p:pic>
      <p:cxnSp>
        <p:nvCxnSpPr>
          <p:cNvPr id="80" name="Elbow Connector 79"/>
          <p:cNvCxnSpPr>
            <a:stCxn id="67" idx="1"/>
            <a:endCxn id="64" idx="3"/>
          </p:cNvCxnSpPr>
          <p:nvPr/>
        </p:nvCxnSpPr>
        <p:spPr>
          <a:xfrm rot="10800000">
            <a:off x="3557594" y="3429203"/>
            <a:ext cx="1885944" cy="700819"/>
          </a:xfrm>
          <a:prstGeom prst="bentConnector3">
            <a:avLst/>
          </a:prstGeom>
          <a:ln w="76200">
            <a:prstDash val="sysDot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2" name="TextBox 81"/>
          <p:cNvSpPr txBox="1"/>
          <p:nvPr/>
        </p:nvSpPr>
        <p:spPr>
          <a:xfrm>
            <a:off x="4101095" y="4144653"/>
            <a:ext cx="718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Apply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1659659" y="4134539"/>
            <a:ext cx="17357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Stream via </a:t>
            </a:r>
            <a:r>
              <a:rPr lang="en-US" dirty="0" smtClean="0"/>
              <a:t>Kafka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3761803" y="2078627"/>
            <a:ext cx="854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Stream</a:t>
            </a:r>
          </a:p>
        </p:txBody>
      </p:sp>
      <p:pic>
        <p:nvPicPr>
          <p:cNvPr id="85" name="Picture 8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4388" y="5851611"/>
            <a:ext cx="737097" cy="947425"/>
          </a:xfrm>
          <a:prstGeom prst="rect">
            <a:avLst/>
          </a:prstGeom>
        </p:spPr>
      </p:pic>
      <p:pic>
        <p:nvPicPr>
          <p:cNvPr id="86" name="Picture 8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8635" y="4383556"/>
            <a:ext cx="1099801" cy="1224076"/>
          </a:xfrm>
          <a:prstGeom prst="rect">
            <a:avLst/>
          </a:prstGeom>
        </p:spPr>
      </p:pic>
      <p:sp>
        <p:nvSpPr>
          <p:cNvPr id="38" name="Rounded Rectangle 37"/>
          <p:cNvSpPr/>
          <p:nvPr/>
        </p:nvSpPr>
        <p:spPr>
          <a:xfrm>
            <a:off x="1779728" y="6131542"/>
            <a:ext cx="1333850" cy="5886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Flask</a:t>
            </a:r>
            <a:endParaRPr lang="en-US" dirty="0"/>
          </a:p>
        </p:txBody>
      </p:sp>
      <p:cxnSp>
        <p:nvCxnSpPr>
          <p:cNvPr id="39" name="Straight Arrow Connector 38"/>
          <p:cNvCxnSpPr>
            <a:stCxn id="65" idx="2"/>
            <a:endCxn id="38" idx="0"/>
          </p:cNvCxnSpPr>
          <p:nvPr/>
        </p:nvCxnSpPr>
        <p:spPr>
          <a:xfrm>
            <a:off x="2442502" y="5447775"/>
            <a:ext cx="4151" cy="683767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1665728" y="5639139"/>
            <a:ext cx="6985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Show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4047840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8700" y="0"/>
            <a:ext cx="7590727" cy="6858000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2821259" y="637953"/>
            <a:ext cx="2118731" cy="2551296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955850" y="691111"/>
            <a:ext cx="869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solidFill>
                  <a:srgbClr val="FF0000"/>
                </a:solidFill>
              </a:rPr>
              <a:t>Stream</a:t>
            </a:r>
            <a:endParaRPr lang="en-US" b="1">
              <a:solidFill>
                <a:srgbClr val="FF0000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4329661" y="2551814"/>
            <a:ext cx="2636878" cy="1296654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830725" y="3424830"/>
            <a:ext cx="6898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Store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7109544" y="2530549"/>
            <a:ext cx="2636878" cy="1296654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7891297" y="2609667"/>
            <a:ext cx="1073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Structure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2934610" y="3970638"/>
            <a:ext cx="6811811" cy="1590190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8369697" y="5157935"/>
            <a:ext cx="1189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Synthesize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2955850" y="5901070"/>
            <a:ext cx="2636878" cy="732764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4803948" y="6170653"/>
            <a:ext cx="711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solidFill>
                  <a:srgbClr val="FF0000"/>
                </a:solidFill>
              </a:rPr>
              <a:t>Show</a:t>
            </a:r>
            <a:endParaRPr lang="en-US" b="1" dirty="0">
              <a:solidFill>
                <a:srgbClr val="FF0000"/>
              </a:solidFill>
            </a:endParaRPr>
          </a:p>
        </p:txBody>
      </p:sp>
      <p:cxnSp>
        <p:nvCxnSpPr>
          <p:cNvPr id="3" name="Elbow Connector 2"/>
          <p:cNvCxnSpPr>
            <a:stCxn id="18" idx="2"/>
          </p:cNvCxnSpPr>
          <p:nvPr/>
        </p:nvCxnSpPr>
        <p:spPr>
          <a:xfrm rot="5400000" flipH="1">
            <a:off x="2880979" y="3015110"/>
            <a:ext cx="3756521" cy="3420660"/>
          </a:xfrm>
          <a:prstGeom prst="bentConnector4">
            <a:avLst>
              <a:gd name="adj1" fmla="val -6085"/>
              <a:gd name="adj2" fmla="val 123019"/>
            </a:avLst>
          </a:prstGeom>
          <a:ln w="38100">
            <a:solidFill>
              <a:srgbClr val="0070C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ounded Rectangle 17"/>
          <p:cNvSpPr/>
          <p:nvPr/>
        </p:nvSpPr>
        <p:spPr>
          <a:xfrm>
            <a:off x="5972601" y="5870936"/>
            <a:ext cx="993938" cy="732764"/>
          </a:xfrm>
          <a:prstGeom prst="roundRect">
            <a:avLst/>
          </a:prstGeom>
          <a:noFill/>
          <a:ln w="38100">
            <a:solidFill>
              <a:srgbClr val="0070C0"/>
            </a:solidFill>
            <a:prstDash val="sys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1440089" y="5686270"/>
            <a:ext cx="812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70C0"/>
                </a:solidFill>
              </a:rPr>
              <a:t>Future</a:t>
            </a:r>
            <a:endParaRPr lang="en-US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01275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981" y="0"/>
            <a:ext cx="10875818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112171" y="737937"/>
            <a:ext cx="38745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Recent 5min Most Popular Groups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(order by rsvp=yes count), 3 sec refresh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226844" y="1435771"/>
            <a:ext cx="16596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Running Sum of rsvp=yes and rsvp=no counts, 3 sec refresh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229363" y="5574632"/>
            <a:ext cx="4732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Recent 5min Total Response Count, 1 sec refresh</a:t>
            </a:r>
          </a:p>
        </p:txBody>
      </p:sp>
    </p:spTree>
    <p:extLst>
      <p:ext uri="{BB962C8B-B14F-4D97-AF65-F5344CB8AC3E}">
        <p14:creationId xmlns:p14="http://schemas.microsoft.com/office/powerpoint/2010/main" val="16200331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377</TotalTime>
  <Words>69</Words>
  <Application>Microsoft Macintosh PowerPoint</Application>
  <PresentationFormat>Widescreen</PresentationFormat>
  <Paragraphs>31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Calibri</vt:lpstr>
      <vt:lpstr>Calibri Light</vt:lpstr>
      <vt:lpstr>Arial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Tian, Yu</dc:creator>
  <cp:lastModifiedBy>Tian, Yu</cp:lastModifiedBy>
  <cp:revision>15</cp:revision>
  <dcterms:created xsi:type="dcterms:W3CDTF">2017-04-30T22:55:57Z</dcterms:created>
  <dcterms:modified xsi:type="dcterms:W3CDTF">2017-05-11T05:25:03Z</dcterms:modified>
</cp:coreProperties>
</file>